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84387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19148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гроза, шквал, ночью и утром сильный дождь, град. Ветер юго-западный 8-13, временами 15-20, днем порывы 23 м/с. Температура воздуха ночью 13-15, днем 25-27 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шквал. Ветер юго-западный 8-13, порывы 15-20 м/с. Температура воздуха 14-16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14396</TotalTime>
  <Words>669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4089</cp:revision>
  <cp:lastPrinted>2021-07-01T03:56:27Z</cp:lastPrinted>
  <dcterms:created xsi:type="dcterms:W3CDTF">2018-03-27T06:03:00Z</dcterms:created>
  <dcterms:modified xsi:type="dcterms:W3CDTF">2026-05-26T07:22:00Z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